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3" r:id="rId2"/>
    <p:sldId id="257" r:id="rId3"/>
    <p:sldId id="258" r:id="rId4"/>
    <p:sldId id="264" r:id="rId5"/>
    <p:sldId id="270" r:id="rId6"/>
    <p:sldId id="271" r:id="rId7"/>
    <p:sldId id="272" r:id="rId8"/>
    <p:sldId id="273" r:id="rId9"/>
    <p:sldId id="274" r:id="rId10"/>
    <p:sldId id="259" r:id="rId11"/>
    <p:sldId id="275" r:id="rId12"/>
    <p:sldId id="276" r:id="rId13"/>
    <p:sldId id="260" r:id="rId14"/>
    <p:sldId id="261" r:id="rId15"/>
    <p:sldId id="26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B Garamond" panose="00000500000000000000" pitchFamily="2" charset="0"/>
      <p:regular r:id="rId22"/>
      <p:bold r:id="rId23"/>
      <p:italic r:id="rId24"/>
      <p:boldItalic r:id="rId25"/>
    </p:embeddedFont>
    <p:embeddedFont>
      <p:font typeface="EB Garamond Medium" panose="00000600000000000000" pitchFamily="2" charset="0"/>
      <p:regular r:id="rId26"/>
      <p:bold r:id="rId27"/>
      <p:italic r:id="rId28"/>
      <p:boldItalic r:id="rId29"/>
    </p:embeddedFont>
    <p:embeddedFont>
      <p:font typeface="EB Garamond SemiBold" panose="00000700000000000000" pitchFamily="2" charset="0"/>
      <p:regular r:id="rId30"/>
      <p:bold r:id="rId31"/>
      <p:italic r:id="rId32"/>
      <p:boldItalic r:id="rId33"/>
    </p:embeddedFont>
    <p:embeddedFont>
      <p:font typeface="Public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kumar003/Group_A53_2/tree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i="1" dirty="0"/>
              <a:t>TASK - 2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" y="640080"/>
            <a:ext cx="72085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b="1" i="1" dirty="0"/>
          </a:p>
          <a:p>
            <a:r>
              <a:rPr lang="en-US" b="1" i="1" u="sng" dirty="0"/>
              <a:t>Calculator:</a:t>
            </a:r>
          </a:p>
          <a:p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Create an HTML file with a form that includes the calculator inputs (numbers and operators) and a display field for the result.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Style the HTML form with CSS to make it visually appealing and easy to use.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Add JavaScript code to handle the calculator logic, including reading the user inputs, performing the calculation, and displaying the result.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Bind the JavaScript code to the HTML form using event listeners, so that the calculator responds to user input in real time.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Test the calculator thoroughly to make sure it works correctly and handles edge cases.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460" y="525780"/>
            <a:ext cx="622554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Text Editor: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Create an HTML file with a </a:t>
            </a:r>
            <a:r>
              <a:rPr lang="en-US" b="1" i="1" dirty="0" err="1"/>
              <a:t>textarea</a:t>
            </a:r>
            <a:r>
              <a:rPr lang="en-US" b="1" i="1" dirty="0"/>
              <a:t> element where users can type text.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Style the HTML </a:t>
            </a:r>
            <a:r>
              <a:rPr lang="en-US" b="1" i="1" dirty="0" err="1"/>
              <a:t>textarea</a:t>
            </a:r>
            <a:r>
              <a:rPr lang="en-US" b="1" i="1" dirty="0"/>
              <a:t> with CSS to make it visually appealing and easy to use.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Add JavaScript code to handle text editing features, such as bold, italic, and underline formatting, as well as undo and redo functionality.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Bind the JavaScript code to the HTML </a:t>
            </a:r>
            <a:r>
              <a:rPr lang="en-US" b="1" i="1" dirty="0" err="1"/>
              <a:t>textarea</a:t>
            </a:r>
            <a:r>
              <a:rPr lang="en-US" b="1" i="1" dirty="0"/>
              <a:t> using event listeners, so that the text editor responds to user input in real time.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Add additional features as desired, such as the ability to save and load text files.</a:t>
            </a:r>
          </a:p>
          <a:p>
            <a:pPr>
              <a:buFont typeface="Wingdings" pitchFamily="2" charset="2"/>
              <a:buChar char="ü"/>
            </a:pPr>
            <a:endParaRPr lang="en-US" b="1" i="1" dirty="0"/>
          </a:p>
          <a:p>
            <a:pPr>
              <a:buFont typeface="Wingdings" pitchFamily="2" charset="2"/>
              <a:buChar char="ü"/>
            </a:pPr>
            <a:r>
              <a:rPr lang="en-US" b="1" i="1" dirty="0"/>
              <a:t>Test the text editor thoroughly to make sure it works correctly and handles edge cases.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SUMMARY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711" y="1013460"/>
            <a:ext cx="4503489" cy="3627119"/>
          </a:xfrm>
        </p:spPr>
        <p:txBody>
          <a:bodyPr/>
          <a:lstStyle/>
          <a:p>
            <a:pPr>
              <a:buNone/>
            </a:pPr>
            <a:r>
              <a:rPr lang="en-US" b="1" i="1" u="sng" dirty="0"/>
              <a:t>For a calculator:</a:t>
            </a:r>
          </a:p>
          <a:p>
            <a:pPr>
              <a:buNone/>
            </a:pPr>
            <a:endParaRPr lang="en-US" b="1" i="1" u="sng" dirty="0"/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Create an HTML form with inputs and display field for the result.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Style the form with CSS.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Add JavaScript code to handle the calculator logic.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Bind the JavaScript code to the HTML form using event listeners.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Test the calculator thoroughly.</a:t>
            </a:r>
          </a:p>
          <a:p>
            <a:pPr>
              <a:buFont typeface="Courier New" pitchFamily="49" charset="0"/>
              <a:buChar char="o"/>
            </a:pPr>
            <a:endParaRPr lang="en-US" sz="1100" b="1" i="1" dirty="0"/>
          </a:p>
          <a:p>
            <a:pPr>
              <a:buNone/>
            </a:pPr>
            <a:r>
              <a:rPr lang="en-US" b="1" i="1" u="sng" dirty="0"/>
              <a:t>For a text editor:</a:t>
            </a:r>
          </a:p>
          <a:p>
            <a:pPr>
              <a:buNone/>
            </a:pPr>
            <a:endParaRPr lang="en-US" b="1" i="1" u="sng" dirty="0"/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Create an HTML text area for text input.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Style the text area with CSS.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Add JavaScript code to handle text editing features.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Bind the JavaScript code to the HTML text area using event listeners.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Add additional features, such as file saving and loading, if desired.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/>
              <a:t>Test the text editor thoroughly.</a:t>
            </a:r>
          </a:p>
          <a:p>
            <a:endParaRPr lang="en-US" sz="11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https://github.com/Akshaykumar003/Group_A53_2/tree/main</a:t>
            </a:r>
            <a:r>
              <a:rPr lang="en-IN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https://github.com/Akshaykumar003/Group_A53_2/tree/main</a:t>
            </a:r>
            <a:endParaRPr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7873" y="1377778"/>
            <a:ext cx="2964927" cy="34711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FRONT END PROGRAMS</a:t>
            </a:r>
            <a:br>
              <a:rPr lang="en-US" dirty="0"/>
            </a:br>
            <a:r>
              <a:rPr lang="en-US" dirty="0"/>
              <a:t>FOR  CALCULATOR </a:t>
            </a:r>
            <a:br>
              <a:rPr lang="en-US" dirty="0"/>
            </a:br>
            <a:r>
              <a:rPr lang="en-US" dirty="0"/>
              <a:t>AND TEXT EDITOR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69158"/>
              </p:ext>
            </p:extLst>
          </p:nvPr>
        </p:nvGraphicFramePr>
        <p:xfrm>
          <a:off x="408710" y="2570018"/>
          <a:ext cx="4260273" cy="1044352"/>
        </p:xfrm>
        <a:graphic>
          <a:graphicData uri="http://schemas.openxmlformats.org/drawingml/2006/table">
            <a:tbl>
              <a:tblPr firstRow="1" bandRow="1">
                <a:tableStyleId>{B75DB1FD-6078-41F0-A226-9138D3124F42}</a:tableStyleId>
              </a:tblPr>
              <a:tblGrid>
                <a:gridCol w="1122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+mj-lt"/>
                        </a:rPr>
                        <a:t>LMS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+mj-lt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176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+mj-lt"/>
                        </a:rPr>
                        <a:t>2113a53213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bg1"/>
                          </a:solidFill>
                          <a:latin typeface="+mj-lt"/>
                        </a:rPr>
                        <a:t>AKSHAY KUMAR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+mj-lt"/>
                        </a:rPr>
                        <a:t>A53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18" y="294409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25780"/>
            <a:ext cx="4930140" cy="4503420"/>
          </a:xfrm>
          <a:prstGeom prst="rect">
            <a:avLst/>
          </a:prstGeom>
        </p:spPr>
        <p:txBody>
          <a:bodyPr anchor="ctr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buNone/>
            </a:pPr>
            <a:r>
              <a:rPr lang="en-US" sz="1200" dirty="0"/>
              <a:t>&lt;div class="calculator"&gt;  </a:t>
            </a:r>
          </a:p>
          <a:p>
            <a:pPr>
              <a:buNone/>
            </a:pPr>
            <a:r>
              <a:rPr lang="en-US" sz="1200" dirty="0"/>
              <a:t>&lt;div class="screen"&gt;   </a:t>
            </a:r>
          </a:p>
          <a:p>
            <a:pPr>
              <a:buNone/>
            </a:pPr>
            <a:r>
              <a:rPr lang="en-US" sz="1200" dirty="0"/>
              <a:t> &lt;input type="text" id="result" </a:t>
            </a:r>
            <a:r>
              <a:rPr lang="en-US" sz="1200" dirty="0" err="1"/>
              <a:t>readonly</a:t>
            </a:r>
            <a:r>
              <a:rPr lang="en-US" sz="1200" dirty="0"/>
              <a:t>&gt; </a:t>
            </a:r>
          </a:p>
          <a:p>
            <a:pPr>
              <a:buNone/>
            </a:pPr>
            <a:r>
              <a:rPr lang="en-US" sz="1200" dirty="0"/>
              <a:t> &lt;/div&gt;  </a:t>
            </a:r>
          </a:p>
          <a:p>
            <a:pPr>
              <a:buNone/>
            </a:pPr>
            <a:r>
              <a:rPr lang="en-US" sz="1200" dirty="0"/>
              <a:t>&lt;div class="buttons"&gt; </a:t>
            </a:r>
          </a:p>
          <a:p>
            <a:pPr>
              <a:buNone/>
            </a:pPr>
            <a:r>
              <a:rPr lang="en-US" sz="1200" dirty="0"/>
              <a:t>   &lt;button </a:t>
            </a:r>
            <a:r>
              <a:rPr lang="en-US" sz="1200" dirty="0" err="1"/>
              <a:t>onclick</a:t>
            </a:r>
            <a:r>
              <a:rPr lang="en-US" sz="1200" dirty="0"/>
              <a:t>="</a:t>
            </a:r>
            <a:r>
              <a:rPr lang="en-US" sz="1200" dirty="0" err="1"/>
              <a:t>clearScreen</a:t>
            </a:r>
            <a:r>
              <a:rPr lang="en-US" sz="1200" dirty="0"/>
              <a:t>()"&gt;C&lt;/button&gt;    </a:t>
            </a:r>
          </a:p>
          <a:p>
            <a:pPr>
              <a:buNone/>
            </a:pPr>
            <a:r>
              <a:rPr lang="en-US" sz="1200" dirty="0"/>
              <a:t>&lt;button </a:t>
            </a:r>
            <a:r>
              <a:rPr lang="en-US" sz="1200" dirty="0" err="1"/>
              <a:t>onclick</a:t>
            </a:r>
            <a:r>
              <a:rPr lang="en-US" sz="1200" dirty="0"/>
              <a:t>="backspace()"&gt;CE&lt;/button&gt;    </a:t>
            </a:r>
          </a:p>
          <a:p>
            <a:pPr>
              <a:buNone/>
            </a:pPr>
            <a:r>
              <a:rPr lang="en-US" sz="1200" dirty="0"/>
              <a:t>&lt;button </a:t>
            </a:r>
            <a:r>
              <a:rPr lang="en-US" sz="1200" dirty="0" err="1"/>
              <a:t>onclick</a:t>
            </a:r>
            <a:r>
              <a:rPr lang="en-US" sz="1200" dirty="0"/>
              <a:t>="append('+')"&gt;+&lt;/button&gt; </a:t>
            </a:r>
          </a:p>
          <a:p>
            <a:pPr>
              <a:buNone/>
            </a:pPr>
            <a:r>
              <a:rPr lang="en-US" sz="1200" dirty="0"/>
              <a:t>   &lt;button </a:t>
            </a:r>
            <a:r>
              <a:rPr lang="en-US" sz="1200" dirty="0" err="1"/>
              <a:t>onclick</a:t>
            </a:r>
            <a:r>
              <a:rPr lang="en-US" sz="1200" dirty="0"/>
              <a:t>="append('-')"&gt;-&lt;/button&gt;  </a:t>
            </a:r>
          </a:p>
          <a:p>
            <a:pPr>
              <a:buNone/>
            </a:pPr>
            <a:r>
              <a:rPr lang="en-US" sz="1200" dirty="0"/>
              <a:t>  &lt;button </a:t>
            </a:r>
            <a:r>
              <a:rPr lang="en-US" sz="1200" dirty="0" err="1"/>
              <a:t>onclick</a:t>
            </a:r>
            <a:r>
              <a:rPr lang="en-US" sz="1200" dirty="0"/>
              <a:t>="append('*')"&gt;*&lt;/button&gt; </a:t>
            </a:r>
          </a:p>
          <a:p>
            <a:pPr>
              <a:buNone/>
            </a:pPr>
            <a:r>
              <a:rPr lang="en-US" sz="1200" dirty="0"/>
              <a:t>   &lt;button </a:t>
            </a:r>
            <a:r>
              <a:rPr lang="en-US" sz="1200" dirty="0" err="1"/>
              <a:t>onclick</a:t>
            </a:r>
            <a:r>
              <a:rPr lang="en-US" sz="1200" dirty="0"/>
              <a:t>="append('/')"&gt;/&lt;/button&gt;    </a:t>
            </a:r>
          </a:p>
          <a:p>
            <a:pPr>
              <a:buNone/>
            </a:pPr>
            <a:r>
              <a:rPr lang="en-US" sz="1200" dirty="0"/>
              <a:t>&lt;button </a:t>
            </a:r>
            <a:r>
              <a:rPr lang="en-US" sz="1200" dirty="0" err="1"/>
              <a:t>onclick</a:t>
            </a:r>
            <a:r>
              <a:rPr lang="en-US" sz="1200" dirty="0"/>
              <a:t>="calculate()"&gt;=&lt;/button&gt; </a:t>
            </a:r>
          </a:p>
          <a:p>
            <a:pPr>
              <a:buNone/>
            </a:pPr>
            <a:r>
              <a:rPr lang="en-US" sz="1200" dirty="0"/>
              <a:t>   &lt;button </a:t>
            </a:r>
            <a:r>
              <a:rPr lang="en-US" sz="1200" dirty="0" err="1"/>
              <a:t>onclick</a:t>
            </a:r>
            <a:r>
              <a:rPr lang="en-US" sz="1200" dirty="0"/>
              <a:t>="append('7')"&gt;7&lt;/button&gt;  </a:t>
            </a:r>
          </a:p>
          <a:p>
            <a:pPr>
              <a:buNone/>
            </a:pPr>
            <a:r>
              <a:rPr lang="en-US" sz="1200" dirty="0"/>
              <a:t>  &lt;button </a:t>
            </a:r>
            <a:r>
              <a:rPr lang="en-US" sz="1200" dirty="0" err="1"/>
              <a:t>onclick</a:t>
            </a:r>
            <a:r>
              <a:rPr lang="en-US" sz="1200" dirty="0"/>
              <a:t>="append('8')"&gt;8&lt;/button&gt;  </a:t>
            </a:r>
          </a:p>
          <a:p>
            <a:pPr>
              <a:buNone/>
            </a:pPr>
            <a:r>
              <a:rPr lang="en-US" sz="1200" dirty="0"/>
              <a:t>  &lt;button </a:t>
            </a:r>
            <a:r>
              <a:rPr lang="en-US" sz="1200" dirty="0" err="1"/>
              <a:t>onclick</a:t>
            </a:r>
            <a:r>
              <a:rPr lang="en-US" sz="1200" dirty="0"/>
              <a:t>="append('9')"&gt;9&lt;/button&gt; </a:t>
            </a:r>
          </a:p>
          <a:p>
            <a:pPr>
              <a:buNone/>
            </a:pPr>
            <a:r>
              <a:rPr lang="en-US" sz="1200" dirty="0"/>
              <a:t>   &lt;button </a:t>
            </a:r>
            <a:r>
              <a:rPr lang="en-US" sz="1200" dirty="0" err="1"/>
              <a:t>onclick</a:t>
            </a:r>
            <a:r>
              <a:rPr lang="en-US" sz="1200" dirty="0"/>
              <a:t>="append('4')"&gt;4&lt;/button&gt;   </a:t>
            </a:r>
          </a:p>
          <a:p>
            <a:pPr>
              <a:buNone/>
            </a:pPr>
            <a:r>
              <a:rPr lang="en-US" sz="1200" dirty="0"/>
              <a:t> &lt;button </a:t>
            </a:r>
            <a:r>
              <a:rPr lang="en-US" sz="1200" dirty="0" err="1"/>
              <a:t>onclick</a:t>
            </a:r>
            <a:r>
              <a:rPr lang="en-US" sz="1200" dirty="0"/>
              <a:t>="append('5')"&gt;5&lt;/button&gt;  </a:t>
            </a:r>
          </a:p>
          <a:p>
            <a:pPr>
              <a:buNone/>
            </a:pPr>
            <a:r>
              <a:rPr lang="en-US" sz="1200" dirty="0"/>
              <a:t>  &lt;button </a:t>
            </a:r>
            <a:r>
              <a:rPr lang="en-US" sz="1200" dirty="0" err="1"/>
              <a:t>onclick</a:t>
            </a:r>
            <a:r>
              <a:rPr lang="en-US" sz="1200" dirty="0"/>
              <a:t>="append('6')"&gt;6&lt;/button&gt;  </a:t>
            </a:r>
          </a:p>
          <a:p>
            <a:pPr>
              <a:buNone/>
            </a:pPr>
            <a:r>
              <a:rPr lang="en-US" sz="1200" dirty="0"/>
              <a:t>  &lt;button </a:t>
            </a:r>
            <a:r>
              <a:rPr lang="en-US" sz="1200" dirty="0" err="1"/>
              <a:t>onclick</a:t>
            </a:r>
            <a:r>
              <a:rPr lang="en-US" sz="1200" dirty="0"/>
              <a:t>="append('1')"&gt;1&lt;/button&gt;</a:t>
            </a:r>
          </a:p>
          <a:p>
            <a:pPr>
              <a:buNone/>
            </a:pPr>
            <a:r>
              <a:rPr lang="en-US" sz="1200" dirty="0"/>
              <a:t>    &lt;button </a:t>
            </a:r>
            <a:r>
              <a:rPr lang="en-US" sz="1200" dirty="0" err="1"/>
              <a:t>onclick</a:t>
            </a:r>
            <a:r>
              <a:rPr lang="en-US" sz="1200" dirty="0"/>
              <a:t>="append('2')"&gt;2&lt;/button&gt;</a:t>
            </a:r>
          </a:p>
          <a:p>
            <a:pPr>
              <a:buNone/>
            </a:pPr>
            <a:r>
              <a:rPr lang="en-US" sz="1200" dirty="0"/>
              <a:t>    &lt;button </a:t>
            </a:r>
            <a:r>
              <a:rPr lang="en-US" sz="1200" dirty="0" err="1"/>
              <a:t>onclick</a:t>
            </a:r>
            <a:r>
              <a:rPr lang="en-US" sz="1200" dirty="0"/>
              <a:t>="append('3')"&gt;3&lt;/button&gt;   </a:t>
            </a:r>
          </a:p>
          <a:p>
            <a:pPr>
              <a:buNone/>
            </a:pPr>
            <a:r>
              <a:rPr lang="en-US" sz="1200" dirty="0"/>
              <a:t> &lt;button </a:t>
            </a:r>
            <a:r>
              <a:rPr lang="en-US" sz="1200" dirty="0" err="1"/>
              <a:t>onclick</a:t>
            </a:r>
            <a:r>
              <a:rPr lang="en-US" sz="1200" dirty="0"/>
              <a:t>="append('0')"&gt;0&lt;/button&gt;   </a:t>
            </a:r>
          </a:p>
          <a:p>
            <a:pPr>
              <a:buNone/>
            </a:pPr>
            <a:r>
              <a:rPr lang="en-US" sz="1200" dirty="0"/>
              <a:t> &lt;button </a:t>
            </a:r>
            <a:r>
              <a:rPr lang="en-US" sz="1200" dirty="0" err="1"/>
              <a:t>onclick</a:t>
            </a:r>
            <a:r>
              <a:rPr lang="en-US" sz="1200" dirty="0"/>
              <a:t>="append('.')"&gt;.&lt;/button&gt;  </a:t>
            </a:r>
          </a:p>
          <a:p>
            <a:pPr>
              <a:buNone/>
            </a:pPr>
            <a:r>
              <a:rPr lang="en-US" sz="1200" dirty="0"/>
              <a:t>&lt;/div&gt;</a:t>
            </a:r>
          </a:p>
          <a:p>
            <a:pPr>
              <a:buNone/>
            </a:pPr>
            <a:r>
              <a:rPr lang="en-US" sz="1200" dirty="0"/>
              <a:t>&lt;/div&gt;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135731" y="581891"/>
            <a:ext cx="3958287" cy="4571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1 . HTML CODE FOR CALCULATOR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109" y="-4572547"/>
            <a:ext cx="5555672" cy="994118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000" dirty="0"/>
              <a:t>&lt;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4265186" cy="45027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050" b="1" i="1" dirty="0"/>
              <a:t>  .calculator {</a:t>
            </a:r>
          </a:p>
          <a:p>
            <a:pPr>
              <a:buNone/>
            </a:pPr>
            <a:r>
              <a:rPr lang="en-US" sz="1050" b="1" i="1" dirty="0"/>
              <a:t>  margin: 50px auto; </a:t>
            </a:r>
          </a:p>
          <a:p>
            <a:pPr>
              <a:buNone/>
            </a:pPr>
            <a:r>
              <a:rPr lang="en-US" sz="1050" b="1" i="1" dirty="0"/>
              <a:t> border: 1px solid #</a:t>
            </a:r>
            <a:r>
              <a:rPr lang="en-US" sz="1050" b="1" i="1" dirty="0" err="1"/>
              <a:t>ccc</a:t>
            </a:r>
            <a:r>
              <a:rPr lang="en-US" sz="1050" b="1" i="1" dirty="0"/>
              <a:t>;  </a:t>
            </a:r>
          </a:p>
          <a:p>
            <a:pPr>
              <a:buNone/>
            </a:pPr>
            <a:r>
              <a:rPr lang="en-US" sz="1050" b="1" i="1" dirty="0"/>
              <a:t>  width: 300px;</a:t>
            </a:r>
          </a:p>
          <a:p>
            <a:pPr>
              <a:buNone/>
            </a:pPr>
            <a:r>
              <a:rPr lang="en-US" sz="1050" b="1" i="1" dirty="0"/>
              <a:t>border-radius: 10px;</a:t>
            </a:r>
          </a:p>
          <a:p>
            <a:pPr>
              <a:buNone/>
            </a:pPr>
            <a:r>
              <a:rPr lang="en-US" sz="1050" b="1" i="1" dirty="0"/>
              <a:t>  box-shadow: 0 0 10px #</a:t>
            </a:r>
            <a:r>
              <a:rPr lang="en-US" sz="1050" b="1" i="1" dirty="0" err="1"/>
              <a:t>ccc</a:t>
            </a:r>
            <a:r>
              <a:rPr lang="en-US" sz="1050" b="1" i="1" dirty="0"/>
              <a:t>; </a:t>
            </a:r>
          </a:p>
          <a:p>
            <a:pPr>
              <a:buNone/>
            </a:pPr>
            <a:r>
              <a:rPr lang="en-US" sz="1050" b="1" i="1" dirty="0"/>
              <a:t> overflow: hidden;  </a:t>
            </a:r>
          </a:p>
          <a:p>
            <a:pPr>
              <a:buNone/>
            </a:pPr>
            <a:r>
              <a:rPr lang="en-US" sz="1050" b="1" i="1" dirty="0"/>
              <a:t>font-family: Arial, sans-serif;</a:t>
            </a:r>
          </a:p>
          <a:p>
            <a:pPr>
              <a:buNone/>
            </a:pPr>
            <a:r>
              <a:rPr lang="en-US" sz="1050" b="1" i="1" dirty="0"/>
              <a:t>}</a:t>
            </a:r>
          </a:p>
          <a:p>
            <a:pPr>
              <a:buNone/>
            </a:pPr>
            <a:r>
              <a:rPr lang="en-US" sz="1050" b="1" i="1" dirty="0"/>
              <a:t>.screen {</a:t>
            </a:r>
          </a:p>
          <a:p>
            <a:pPr>
              <a:buNone/>
            </a:pPr>
            <a:r>
              <a:rPr lang="en-US" sz="1050" b="1" i="1" dirty="0"/>
              <a:t>  padding: 10px; </a:t>
            </a:r>
          </a:p>
          <a:p>
            <a:pPr>
              <a:buNone/>
            </a:pPr>
            <a:r>
              <a:rPr lang="en-US" sz="1050" b="1" i="1" dirty="0"/>
              <a:t> background-color: #f5f5f5; </a:t>
            </a:r>
          </a:p>
          <a:p>
            <a:pPr>
              <a:buNone/>
            </a:pPr>
            <a:r>
              <a:rPr lang="en-US" sz="1050" b="1" i="1" dirty="0"/>
              <a:t> text-align: right;</a:t>
            </a:r>
          </a:p>
          <a:p>
            <a:pPr>
              <a:buNone/>
            </a:pPr>
            <a:r>
              <a:rPr lang="en-US" sz="1050" b="1" i="1" dirty="0"/>
              <a:t>}</a:t>
            </a:r>
          </a:p>
          <a:p>
            <a:pPr>
              <a:buNone/>
            </a:pPr>
            <a:r>
              <a:rPr lang="en-US" sz="1050" b="1" i="1" dirty="0"/>
              <a:t>.buttons {  </a:t>
            </a:r>
          </a:p>
          <a:p>
            <a:pPr>
              <a:buNone/>
            </a:pPr>
            <a:r>
              <a:rPr lang="en-US" sz="1050" b="1" i="1" dirty="0"/>
              <a:t>display: grid; </a:t>
            </a:r>
          </a:p>
          <a:p>
            <a:pPr>
              <a:buNone/>
            </a:pPr>
            <a:r>
              <a:rPr lang="en-US" sz="1050" b="1" i="1" dirty="0"/>
              <a:t> grid-template-columns: repeat(4, 1fr); </a:t>
            </a:r>
          </a:p>
          <a:p>
            <a:pPr>
              <a:buNone/>
            </a:pPr>
            <a:r>
              <a:rPr lang="en-US" sz="1050" b="1" i="1" dirty="0"/>
              <a:t> grid-gap: 5px; </a:t>
            </a:r>
          </a:p>
          <a:p>
            <a:pPr>
              <a:buNone/>
            </a:pPr>
            <a:r>
              <a:rPr lang="en-US" sz="1050" b="1" i="1" dirty="0"/>
              <a:t> padding: 10px;  </a:t>
            </a:r>
          </a:p>
          <a:p>
            <a:pPr>
              <a:buNone/>
            </a:pPr>
            <a:r>
              <a:rPr lang="en-US" sz="1050" b="1" i="1" dirty="0"/>
              <a:t>background-color: #</a:t>
            </a:r>
            <a:r>
              <a:rPr lang="en-US" sz="1050" b="1" i="1" dirty="0" err="1"/>
              <a:t>fff</a:t>
            </a:r>
            <a:r>
              <a:rPr lang="en-US" sz="1050" b="1" i="1" dirty="0"/>
              <a:t>;</a:t>
            </a:r>
          </a:p>
          <a:p>
            <a:pPr>
              <a:buNone/>
            </a:pPr>
            <a:r>
              <a:rPr lang="en-US" sz="1050" b="1" i="1" dirty="0"/>
              <a:t>}button {  padding: 10px;  border: none;  border-radius: 5px;  font-size: 1.2em;  cursor: pointer;  background-color: #f5f5f5;  transition: all 0.3s;</a:t>
            </a:r>
          </a:p>
          <a:p>
            <a:pPr>
              <a:buNone/>
            </a:pPr>
            <a:r>
              <a:rPr lang="en-US" sz="1050" b="1" i="1" dirty="0"/>
              <a:t>}</a:t>
            </a:r>
          </a:p>
          <a:p>
            <a:pPr>
              <a:buNone/>
            </a:pPr>
            <a:r>
              <a:rPr lang="en-US" sz="1050" b="1" i="1" dirty="0" err="1"/>
              <a:t>button:hover</a:t>
            </a:r>
            <a:r>
              <a:rPr lang="en-US" sz="1050" b="1" i="1" dirty="0"/>
              <a:t> {</a:t>
            </a:r>
          </a:p>
          <a:p>
            <a:pPr>
              <a:buNone/>
            </a:pPr>
            <a:r>
              <a:rPr lang="en-US" sz="1050" b="1" i="1" dirty="0"/>
              <a:t>  background-color: #e5e5e5;</a:t>
            </a:r>
          </a:p>
          <a:p>
            <a:pPr>
              <a:buNone/>
            </a:pPr>
            <a:r>
              <a:rPr lang="en-US" sz="1050" b="1" i="1" dirty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CSS CODE FOR CALCULATOR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5709014" cy="4301835"/>
          </a:xfrm>
        </p:spPr>
        <p:txBody>
          <a:bodyPr/>
          <a:lstStyle/>
          <a:p>
            <a:pPr>
              <a:buNone/>
            </a:pPr>
            <a:r>
              <a:rPr lang="en-US" b="1" i="1" dirty="0"/>
              <a:t>function </a:t>
            </a:r>
            <a:r>
              <a:rPr lang="en-US" b="1" i="1" dirty="0" err="1"/>
              <a:t>clearScreen</a:t>
            </a:r>
            <a:r>
              <a:rPr lang="en-US" b="1" i="1" dirty="0"/>
              <a:t>() {  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 = "";</a:t>
            </a:r>
          </a:p>
          <a:p>
            <a:pPr>
              <a:buNone/>
            </a:pPr>
            <a:r>
              <a:rPr lang="en-US" b="1" i="1" dirty="0"/>
              <a:t>}</a:t>
            </a:r>
          </a:p>
          <a:p>
            <a:pPr>
              <a:buNone/>
            </a:pPr>
            <a:r>
              <a:rPr lang="en-US" b="1" i="1" dirty="0"/>
              <a:t>function backspace() { </a:t>
            </a:r>
          </a:p>
          <a:p>
            <a:pPr>
              <a:buNone/>
            </a:pPr>
            <a:r>
              <a:rPr lang="en-US" b="1" i="1" dirty="0"/>
              <a:t> let result = 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("result").value;  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 = </a:t>
            </a:r>
            <a:r>
              <a:rPr lang="en-US" b="1" i="1" dirty="0" err="1"/>
              <a:t>result.substring</a:t>
            </a:r>
            <a:r>
              <a:rPr lang="en-US" b="1" i="1" dirty="0"/>
              <a:t>(0, </a:t>
            </a:r>
            <a:r>
              <a:rPr lang="en-US" b="1" i="1" dirty="0" err="1"/>
              <a:t>result.length</a:t>
            </a:r>
            <a:r>
              <a:rPr lang="en-US" b="1" i="1" dirty="0"/>
              <a:t> - 1);</a:t>
            </a:r>
          </a:p>
          <a:p>
            <a:pPr>
              <a:buNone/>
            </a:pPr>
            <a:r>
              <a:rPr lang="en-US" b="1" i="1" dirty="0"/>
              <a:t>}</a:t>
            </a:r>
          </a:p>
          <a:p>
            <a:pPr>
              <a:buNone/>
            </a:pPr>
            <a:r>
              <a:rPr lang="en-US" b="1" i="1" dirty="0"/>
              <a:t>function append(value) {  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 += value;</a:t>
            </a:r>
          </a:p>
          <a:p>
            <a:pPr>
              <a:buNone/>
            </a:pPr>
            <a:r>
              <a:rPr lang="en-US" b="1" i="1" dirty="0"/>
              <a:t>}</a:t>
            </a:r>
          </a:p>
          <a:p>
            <a:pPr>
              <a:buNone/>
            </a:pPr>
            <a:r>
              <a:rPr lang="en-US" b="1" i="1" dirty="0"/>
              <a:t>function calculate() {</a:t>
            </a:r>
          </a:p>
          <a:p>
            <a:pPr>
              <a:buNone/>
            </a:pPr>
            <a:r>
              <a:rPr lang="en-US" b="1" i="1" dirty="0"/>
              <a:t>  let result =</a:t>
            </a:r>
          </a:p>
          <a:p>
            <a:pPr>
              <a:buNone/>
            </a:pPr>
            <a:r>
              <a:rPr lang="en-US" b="1" i="1" dirty="0"/>
              <a:t> </a:t>
            </a:r>
            <a:r>
              <a:rPr lang="en-US" b="1" i="1" dirty="0" err="1"/>
              <a:t>eval</a:t>
            </a:r>
            <a:r>
              <a:rPr lang="en-US" b="1" i="1" dirty="0"/>
              <a:t>(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("result").value);  </a:t>
            </a:r>
            <a:r>
              <a:rPr lang="en-US" b="1" i="1" dirty="0" err="1"/>
              <a:t>document.getElementById</a:t>
            </a:r>
            <a:r>
              <a:rPr lang="en-US" b="1" i="1" dirty="0"/>
              <a:t>("result").value = result;</a:t>
            </a:r>
          </a:p>
          <a:p>
            <a:pPr>
              <a:buNone/>
            </a:pPr>
            <a:r>
              <a:rPr lang="en-US" b="1" i="1" dirty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JAVA SCRIPT CODE FOPR CALCULATOR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739140"/>
            <a:ext cx="4265186" cy="387858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900" b="1" i="1" dirty="0"/>
              <a:t>&lt;!DOCTYPE html&gt;</a:t>
            </a:r>
          </a:p>
          <a:p>
            <a:pPr>
              <a:buNone/>
            </a:pPr>
            <a:r>
              <a:rPr lang="en-US" sz="1900" b="1" i="1" dirty="0"/>
              <a:t>&lt;html&gt;</a:t>
            </a:r>
          </a:p>
          <a:p>
            <a:pPr>
              <a:buNone/>
            </a:pPr>
            <a:r>
              <a:rPr lang="en-US" sz="1900" b="1" i="1" dirty="0"/>
              <a:t>  &lt;head&gt;</a:t>
            </a:r>
          </a:p>
          <a:p>
            <a:pPr>
              <a:buNone/>
            </a:pPr>
            <a:r>
              <a:rPr lang="en-US" sz="1900" b="1" i="1" dirty="0"/>
              <a:t>    &lt;meta </a:t>
            </a:r>
            <a:r>
              <a:rPr lang="en-US" sz="1900" b="1" i="1" dirty="0" err="1"/>
              <a:t>charset</a:t>
            </a:r>
            <a:r>
              <a:rPr lang="en-US" sz="1900" b="1" i="1" dirty="0"/>
              <a:t>="UTF-8"&gt;</a:t>
            </a:r>
          </a:p>
          <a:p>
            <a:pPr>
              <a:buNone/>
            </a:pPr>
            <a:r>
              <a:rPr lang="en-US" sz="1900" b="1" i="1" dirty="0"/>
              <a:t>    &lt;title&gt;Text Editor&lt;/title&gt;</a:t>
            </a:r>
          </a:p>
          <a:p>
            <a:pPr>
              <a:buNone/>
            </a:pPr>
            <a:r>
              <a:rPr lang="en-US" sz="1900" b="1" i="1" dirty="0"/>
              <a:t>    &lt;link </a:t>
            </a:r>
            <a:r>
              <a:rPr lang="en-US" sz="1900" b="1" i="1" dirty="0" err="1"/>
              <a:t>rel</a:t>
            </a:r>
            <a:r>
              <a:rPr lang="en-US" sz="1900" b="1" i="1" dirty="0"/>
              <a:t>="</a:t>
            </a:r>
            <a:r>
              <a:rPr lang="en-US" sz="1900" b="1" i="1" dirty="0" err="1"/>
              <a:t>stylesheet</a:t>
            </a:r>
            <a:r>
              <a:rPr lang="en-US" sz="1900" b="1" i="1" dirty="0"/>
              <a:t>" </a:t>
            </a:r>
            <a:r>
              <a:rPr lang="en-US" sz="1900" b="1" i="1" dirty="0" err="1"/>
              <a:t>href</a:t>
            </a:r>
            <a:r>
              <a:rPr lang="en-US" sz="1900" b="1" i="1" dirty="0"/>
              <a:t>="style.css"&gt;</a:t>
            </a:r>
          </a:p>
          <a:p>
            <a:pPr>
              <a:buNone/>
            </a:pPr>
            <a:r>
              <a:rPr lang="en-US" sz="1900" b="1" i="1" dirty="0"/>
              <a:t>  &lt;/head&gt;</a:t>
            </a:r>
          </a:p>
          <a:p>
            <a:pPr>
              <a:buNone/>
            </a:pPr>
            <a:r>
              <a:rPr lang="en-US" sz="1900" b="1" i="1" dirty="0"/>
              <a:t>  &lt;body&gt;</a:t>
            </a:r>
          </a:p>
          <a:p>
            <a:pPr>
              <a:buNone/>
            </a:pPr>
            <a:r>
              <a:rPr lang="en-US" sz="1900" b="1" i="1" dirty="0"/>
              <a:t>    &lt;div id="editor" </a:t>
            </a:r>
            <a:r>
              <a:rPr lang="en-US" sz="1900" b="1" i="1" dirty="0" err="1"/>
              <a:t>contenteditable</a:t>
            </a:r>
            <a:r>
              <a:rPr lang="en-US" sz="1900" b="1" i="1" dirty="0"/>
              <a:t>="true"&gt;&lt;/div&gt;</a:t>
            </a:r>
          </a:p>
          <a:p>
            <a:pPr>
              <a:buNone/>
            </a:pPr>
            <a:r>
              <a:rPr lang="en-US" sz="1900" b="1" i="1" dirty="0"/>
              <a:t>    &lt;button id="bold"&gt;Bold&lt;/button&gt;</a:t>
            </a:r>
          </a:p>
          <a:p>
            <a:pPr>
              <a:buNone/>
            </a:pPr>
            <a:r>
              <a:rPr lang="en-US" sz="1900" b="1" i="1" dirty="0"/>
              <a:t>    &lt;button id="italic"&gt;Italic&lt;/button&gt;</a:t>
            </a:r>
          </a:p>
          <a:p>
            <a:pPr>
              <a:buNone/>
            </a:pPr>
            <a:r>
              <a:rPr lang="en-US" sz="1900" b="1" i="1" dirty="0"/>
              <a:t>    &lt;button id="underline"&gt;Underline&lt;/button&gt;</a:t>
            </a:r>
          </a:p>
          <a:p>
            <a:pPr>
              <a:buNone/>
            </a:pPr>
            <a:r>
              <a:rPr lang="en-US" sz="1900" b="1" i="1" dirty="0"/>
              <a:t>    &lt;script </a:t>
            </a:r>
            <a:r>
              <a:rPr lang="en-US" sz="1900" b="1" i="1" dirty="0" err="1"/>
              <a:t>src</a:t>
            </a:r>
            <a:r>
              <a:rPr lang="en-US" sz="1900" b="1" i="1" dirty="0"/>
              <a:t>="script.js"&gt;&lt;/script&gt;</a:t>
            </a:r>
          </a:p>
          <a:p>
            <a:pPr>
              <a:buNone/>
            </a:pPr>
            <a:r>
              <a:rPr lang="en-US" sz="1900" b="1" i="1" dirty="0"/>
              <a:t>  &lt;/body&gt;</a:t>
            </a:r>
          </a:p>
          <a:p>
            <a:pPr>
              <a:buNone/>
            </a:pPr>
            <a:r>
              <a:rPr lang="en-US" sz="1900" b="1" i="1" dirty="0"/>
              <a:t>&lt;/html&gt;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2 . HTML CODE FOR TEXT EDITOR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1074421"/>
            <a:ext cx="4299108" cy="3208020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5600" b="1" i="1" dirty="0"/>
              <a:t>#editor {</a:t>
            </a:r>
          </a:p>
          <a:p>
            <a:pPr>
              <a:buNone/>
            </a:pPr>
            <a:r>
              <a:rPr lang="en-US" sz="5600" b="1" i="1" dirty="0"/>
              <a:t>  border: 1px solid black;</a:t>
            </a:r>
          </a:p>
          <a:p>
            <a:pPr>
              <a:buNone/>
            </a:pPr>
            <a:r>
              <a:rPr lang="en-US" sz="5600" b="1" i="1" dirty="0"/>
              <a:t>  height: 300px;</a:t>
            </a:r>
          </a:p>
          <a:p>
            <a:pPr>
              <a:buNone/>
            </a:pPr>
            <a:r>
              <a:rPr lang="en-US" sz="5600" b="1" i="1" dirty="0"/>
              <a:t>  padding: 10px;</a:t>
            </a:r>
          </a:p>
          <a:p>
            <a:pPr>
              <a:buNone/>
            </a:pPr>
            <a:r>
              <a:rPr lang="en-US" sz="5600" b="1" i="1" dirty="0"/>
              <a:t>  font-size: 16px;</a:t>
            </a:r>
          </a:p>
          <a:p>
            <a:pPr>
              <a:buNone/>
            </a:pPr>
            <a:r>
              <a:rPr lang="en-US" sz="5600" b="1" i="1" dirty="0"/>
              <a:t>}</a:t>
            </a:r>
          </a:p>
          <a:p>
            <a:pPr>
              <a:buNone/>
            </a:pPr>
            <a:endParaRPr lang="en-US" sz="5600" b="1" i="1" dirty="0"/>
          </a:p>
          <a:p>
            <a:pPr>
              <a:buNone/>
            </a:pPr>
            <a:r>
              <a:rPr lang="en-US" sz="5600" b="1" i="1" dirty="0"/>
              <a:t>button {</a:t>
            </a:r>
          </a:p>
          <a:p>
            <a:pPr>
              <a:buNone/>
            </a:pPr>
            <a:r>
              <a:rPr lang="en-US" sz="5600" b="1" i="1" dirty="0"/>
              <a:t>  margin: 10px;</a:t>
            </a:r>
          </a:p>
          <a:p>
            <a:pPr>
              <a:buNone/>
            </a:pPr>
            <a:r>
              <a:rPr lang="en-US" sz="5600" b="1" i="1" dirty="0"/>
              <a:t>  padding: 5px 10px;</a:t>
            </a:r>
          </a:p>
          <a:p>
            <a:pPr>
              <a:buNone/>
            </a:pPr>
            <a:r>
              <a:rPr lang="en-US" sz="5600" b="1" i="1" dirty="0"/>
              <a:t>  font-size: 16px;</a:t>
            </a:r>
          </a:p>
          <a:p>
            <a:pPr>
              <a:buNone/>
            </a:pPr>
            <a:r>
              <a:rPr lang="en-US" sz="5600" b="1" i="1" dirty="0"/>
              <a:t>}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CSS CODE FOR TEXT EDITOR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70511" y="769620"/>
            <a:ext cx="6017932" cy="38633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/>
              <a:t>const editor = </a:t>
            </a:r>
            <a:r>
              <a:rPr lang="en-US" b="1" i="1" dirty="0" err="1"/>
              <a:t>document.getElementById</a:t>
            </a:r>
            <a:r>
              <a:rPr lang="en-US" b="1" i="1" dirty="0"/>
              <a:t>("editor");</a:t>
            </a:r>
          </a:p>
          <a:p>
            <a:pPr>
              <a:buNone/>
            </a:pPr>
            <a:r>
              <a:rPr lang="en-US" b="1" i="1" dirty="0"/>
              <a:t>const </a:t>
            </a:r>
            <a:r>
              <a:rPr lang="en-US" b="1" i="1" dirty="0" err="1"/>
              <a:t>boldButton</a:t>
            </a:r>
            <a:r>
              <a:rPr lang="en-US" b="1" i="1" dirty="0"/>
              <a:t> = </a:t>
            </a:r>
            <a:r>
              <a:rPr lang="en-US" b="1" i="1" dirty="0" err="1"/>
              <a:t>document.getElementById</a:t>
            </a:r>
            <a:r>
              <a:rPr lang="en-US" b="1" i="1" dirty="0"/>
              <a:t>("bold");</a:t>
            </a:r>
          </a:p>
          <a:p>
            <a:pPr>
              <a:buNone/>
            </a:pPr>
            <a:r>
              <a:rPr lang="en-US" b="1" i="1" dirty="0"/>
              <a:t>const </a:t>
            </a:r>
            <a:r>
              <a:rPr lang="en-US" b="1" i="1" dirty="0" err="1"/>
              <a:t>italicButton</a:t>
            </a:r>
            <a:r>
              <a:rPr lang="en-US" b="1" i="1" dirty="0"/>
              <a:t> = </a:t>
            </a:r>
            <a:r>
              <a:rPr lang="en-US" b="1" i="1" dirty="0" err="1"/>
              <a:t>document.getElementById</a:t>
            </a:r>
            <a:r>
              <a:rPr lang="en-US" b="1" i="1" dirty="0"/>
              <a:t>("italic");</a:t>
            </a:r>
          </a:p>
          <a:p>
            <a:pPr>
              <a:buNone/>
            </a:pPr>
            <a:r>
              <a:rPr lang="en-US" b="1" i="1" dirty="0"/>
              <a:t>const </a:t>
            </a:r>
            <a:r>
              <a:rPr lang="en-US" b="1" i="1" dirty="0" err="1"/>
              <a:t>underlineButton</a:t>
            </a:r>
            <a:r>
              <a:rPr lang="en-US" b="1" i="1" dirty="0"/>
              <a:t> = </a:t>
            </a:r>
            <a:r>
              <a:rPr lang="en-US" b="1" i="1" dirty="0" err="1"/>
              <a:t>document.getElementById</a:t>
            </a:r>
            <a:r>
              <a:rPr lang="en-US" b="1" i="1" dirty="0"/>
              <a:t>("underline");</a:t>
            </a:r>
          </a:p>
          <a:p>
            <a:pPr>
              <a:buNone/>
            </a:pPr>
            <a:endParaRPr lang="en-US" b="1" i="1" dirty="0"/>
          </a:p>
          <a:p>
            <a:pPr>
              <a:buNone/>
            </a:pPr>
            <a:r>
              <a:rPr lang="en-US" b="1" i="1" dirty="0" err="1"/>
              <a:t>boldButton.addEventListener</a:t>
            </a:r>
            <a:r>
              <a:rPr lang="en-US" b="1" i="1" dirty="0"/>
              <a:t>("click", () =&gt; {</a:t>
            </a:r>
          </a:p>
          <a:p>
            <a:pPr>
              <a:buNone/>
            </a:pPr>
            <a:r>
              <a:rPr lang="en-US" b="1" i="1" dirty="0"/>
              <a:t>  </a:t>
            </a:r>
            <a:r>
              <a:rPr lang="en-US" b="1" i="1" dirty="0" err="1"/>
              <a:t>document.execCommand</a:t>
            </a:r>
            <a:r>
              <a:rPr lang="en-US" b="1" i="1" dirty="0"/>
              <a:t>("bold", false, null);</a:t>
            </a:r>
          </a:p>
          <a:p>
            <a:pPr>
              <a:buNone/>
            </a:pPr>
            <a:r>
              <a:rPr lang="en-US" b="1" i="1" dirty="0"/>
              <a:t>});</a:t>
            </a:r>
          </a:p>
          <a:p>
            <a:pPr>
              <a:buNone/>
            </a:pPr>
            <a:endParaRPr lang="en-US" b="1" i="1" dirty="0"/>
          </a:p>
          <a:p>
            <a:pPr>
              <a:buNone/>
            </a:pPr>
            <a:r>
              <a:rPr lang="en-US" b="1" i="1" dirty="0" err="1"/>
              <a:t>italicButton.addEventListener</a:t>
            </a:r>
            <a:r>
              <a:rPr lang="en-US" b="1" i="1" dirty="0"/>
              <a:t>("click", () =&gt; {</a:t>
            </a:r>
          </a:p>
          <a:p>
            <a:pPr>
              <a:buNone/>
            </a:pPr>
            <a:r>
              <a:rPr lang="en-US" b="1" i="1" dirty="0"/>
              <a:t>  </a:t>
            </a:r>
            <a:r>
              <a:rPr lang="en-US" b="1" i="1" dirty="0" err="1"/>
              <a:t>document.execCommand</a:t>
            </a:r>
            <a:r>
              <a:rPr lang="en-US" b="1" i="1" dirty="0"/>
              <a:t>("italic", false, null);</a:t>
            </a:r>
          </a:p>
          <a:p>
            <a:pPr>
              <a:buNone/>
            </a:pPr>
            <a:r>
              <a:rPr lang="en-US" b="1" i="1" dirty="0"/>
              <a:t>});</a:t>
            </a:r>
          </a:p>
          <a:p>
            <a:pPr>
              <a:buNone/>
            </a:pPr>
            <a:endParaRPr lang="en-US" b="1" i="1" dirty="0"/>
          </a:p>
          <a:p>
            <a:pPr>
              <a:buNone/>
            </a:pPr>
            <a:r>
              <a:rPr lang="en-US" b="1" i="1" dirty="0" err="1"/>
              <a:t>underlineButton.addEventListener</a:t>
            </a:r>
            <a:r>
              <a:rPr lang="en-US" b="1" i="1" dirty="0"/>
              <a:t>("click", () =&gt; {</a:t>
            </a:r>
          </a:p>
          <a:p>
            <a:pPr>
              <a:buNone/>
            </a:pPr>
            <a:r>
              <a:rPr lang="en-US" b="1" i="1" dirty="0"/>
              <a:t>  </a:t>
            </a:r>
            <a:r>
              <a:rPr lang="en-US" b="1" i="1" dirty="0" err="1"/>
              <a:t>document.execCommand</a:t>
            </a:r>
            <a:r>
              <a:rPr lang="en-US" b="1" i="1" dirty="0"/>
              <a:t>("underline", false, null);</a:t>
            </a:r>
          </a:p>
          <a:p>
            <a:pPr>
              <a:buNone/>
            </a:pPr>
            <a:r>
              <a:rPr lang="en-US" b="1" i="1" dirty="0"/>
              <a:t>});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/>
              <a:t>JAVA SCRIPT CODE FOR TEXT EDITOR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1312</Words>
  <Application>Microsoft Office PowerPoint</Application>
  <PresentationFormat>On-screen Show (16:9)</PresentationFormat>
  <Paragraphs>248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EB Garamond</vt:lpstr>
      <vt:lpstr>Noto Sans Symbols</vt:lpstr>
      <vt:lpstr>EB Garamond Medium</vt:lpstr>
      <vt:lpstr>EB Garamond SemiBold</vt:lpstr>
      <vt:lpstr>arial</vt:lpstr>
      <vt:lpstr>Courier New</vt:lpstr>
      <vt:lpstr>Calibri</vt:lpstr>
      <vt:lpstr>Wingdings</vt:lpstr>
      <vt:lpstr>Public Sans</vt:lpstr>
      <vt:lpstr>Simple Light</vt:lpstr>
      <vt:lpstr>PowerPoint Presentation</vt:lpstr>
      <vt:lpstr>    FRONT END PROGRAMS FOR  CALCULATOR  AND TEXT EDITOR </vt:lpstr>
      <vt:lpstr>PowerPoint Presentation</vt:lpstr>
      <vt:lpstr>1 . HTML CODE FOR CALCULATOR</vt:lpstr>
      <vt:lpstr>CSS CODE FOR CALCULATOR</vt:lpstr>
      <vt:lpstr>JAVA SCRIPT CODE FOPR CALCULATOR</vt:lpstr>
      <vt:lpstr>2 . HTML CODE FOR TEXT EDITOR</vt:lpstr>
      <vt:lpstr>CSS CODE FOR TEXT EDITOR</vt:lpstr>
      <vt:lpstr>JAVA SCRIPT CODE FOR TEXT EDITOR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Krithiga Vajjiravel</cp:lastModifiedBy>
  <cp:revision>14</cp:revision>
  <dcterms:created xsi:type="dcterms:W3CDTF">2020-08-13T11:21:46Z</dcterms:created>
  <dcterms:modified xsi:type="dcterms:W3CDTF">2023-03-16T14:33:44Z</dcterms:modified>
</cp:coreProperties>
</file>